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7" r:id="rId2"/>
    <p:sldId id="300" r:id="rId3"/>
    <p:sldId id="302" r:id="rId4"/>
    <p:sldId id="303" r:id="rId5"/>
    <p:sldId id="311" r:id="rId6"/>
    <p:sldId id="312" r:id="rId7"/>
    <p:sldId id="313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2BAAB-EAFC-4360-A66B-8C428FD5AE05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59780-CA62-41F6-9713-3026523477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1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>
            <a:extLst>
              <a:ext uri="{FF2B5EF4-FFF2-40B4-BE49-F238E27FC236}">
                <a16:creationId xmlns:a16="http://schemas.microsoft.com/office/drawing/2014/main" id="{9E0F82D7-E443-4F0B-8A54-99EB66674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92004F-DFC2-42C8-BD3B-377E04B95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3955" name="Rectangle 2">
            <a:extLst>
              <a:ext uri="{FF2B5EF4-FFF2-40B4-BE49-F238E27FC236}">
                <a16:creationId xmlns:a16="http://schemas.microsoft.com/office/drawing/2014/main" id="{491BC794-7870-49FA-8901-1AA40249B3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>
            <a:extLst>
              <a:ext uri="{FF2B5EF4-FFF2-40B4-BE49-F238E27FC236}">
                <a16:creationId xmlns:a16="http://schemas.microsoft.com/office/drawing/2014/main" id="{D30D53EF-E470-458E-86E5-9D3621EE2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95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7">
            <a:extLst>
              <a:ext uri="{FF2B5EF4-FFF2-40B4-BE49-F238E27FC236}">
                <a16:creationId xmlns:a16="http://schemas.microsoft.com/office/drawing/2014/main" id="{269384F5-02C6-46C3-8BA2-0591E486A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5D1400-7847-44B0-B03E-66F877BA66B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2387" name="Rectangle 2">
            <a:extLst>
              <a:ext uri="{FF2B5EF4-FFF2-40B4-BE49-F238E27FC236}">
                <a16:creationId xmlns:a16="http://schemas.microsoft.com/office/drawing/2014/main" id="{B613DDC7-A929-4B1D-832C-2DD2B4E03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8" name="Rectangle 3">
            <a:extLst>
              <a:ext uri="{FF2B5EF4-FFF2-40B4-BE49-F238E27FC236}">
                <a16:creationId xmlns:a16="http://schemas.microsoft.com/office/drawing/2014/main" id="{44F6A0BA-7778-4B8B-8EE5-7EDBCF47F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21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>
            <a:extLst>
              <a:ext uri="{FF2B5EF4-FFF2-40B4-BE49-F238E27FC236}">
                <a16:creationId xmlns:a16="http://schemas.microsoft.com/office/drawing/2014/main" id="{9265FC23-A361-4517-8FD4-A67E1A864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50FDA9-9DFB-4B40-B642-62043D9FF98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03" name="Rectangle 2">
            <a:extLst>
              <a:ext uri="{FF2B5EF4-FFF2-40B4-BE49-F238E27FC236}">
                <a16:creationId xmlns:a16="http://schemas.microsoft.com/office/drawing/2014/main" id="{33A98FF6-AE06-4478-996E-E41553879D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>
            <a:extLst>
              <a:ext uri="{FF2B5EF4-FFF2-40B4-BE49-F238E27FC236}">
                <a16:creationId xmlns:a16="http://schemas.microsoft.com/office/drawing/2014/main" id="{427C7BFE-8BB4-488E-A976-226A22C6F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5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>
            <a:extLst>
              <a:ext uri="{FF2B5EF4-FFF2-40B4-BE49-F238E27FC236}">
                <a16:creationId xmlns:a16="http://schemas.microsoft.com/office/drawing/2014/main" id="{7E9296B0-68F4-450E-ADF9-2C6B09B22D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96D51E-3AEE-4B05-B5CA-F41C0D8848B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8051" name="Rectangle 2">
            <a:extLst>
              <a:ext uri="{FF2B5EF4-FFF2-40B4-BE49-F238E27FC236}">
                <a16:creationId xmlns:a16="http://schemas.microsoft.com/office/drawing/2014/main" id="{4151B9CD-1C56-474F-9CE4-08539BE818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>
            <a:extLst>
              <a:ext uri="{FF2B5EF4-FFF2-40B4-BE49-F238E27FC236}">
                <a16:creationId xmlns:a16="http://schemas.microsoft.com/office/drawing/2014/main" id="{D6118195-6A77-4CA7-8FA6-43A3FD149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3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>
            <a:extLst>
              <a:ext uri="{FF2B5EF4-FFF2-40B4-BE49-F238E27FC236}">
                <a16:creationId xmlns:a16="http://schemas.microsoft.com/office/drawing/2014/main" id="{89A2B965-1A92-4C7C-A883-EFF57A8166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1B7780-BB01-4EA3-9BCC-302AC6CB208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0099" name="Rectangle 2">
            <a:extLst>
              <a:ext uri="{FF2B5EF4-FFF2-40B4-BE49-F238E27FC236}">
                <a16:creationId xmlns:a16="http://schemas.microsoft.com/office/drawing/2014/main" id="{0CDB36F9-956B-46F6-A4C9-C3B21F6C8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>
            <a:extLst>
              <a:ext uri="{FF2B5EF4-FFF2-40B4-BE49-F238E27FC236}">
                <a16:creationId xmlns:a16="http://schemas.microsoft.com/office/drawing/2014/main" id="{71679B58-7DD8-431F-881A-6689DCE24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12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>
            <a:extLst>
              <a:ext uri="{FF2B5EF4-FFF2-40B4-BE49-F238E27FC236}">
                <a16:creationId xmlns:a16="http://schemas.microsoft.com/office/drawing/2014/main" id="{A58012CC-CA94-4394-BACD-1BE404302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ACB8C-9B3A-407A-8692-FDC49B845776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2147" name="Rectangle 2">
            <a:extLst>
              <a:ext uri="{FF2B5EF4-FFF2-40B4-BE49-F238E27FC236}">
                <a16:creationId xmlns:a16="http://schemas.microsoft.com/office/drawing/2014/main" id="{8CB9BFAB-47B5-4469-9D1A-3781FAC33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>
            <a:extLst>
              <a:ext uri="{FF2B5EF4-FFF2-40B4-BE49-F238E27FC236}">
                <a16:creationId xmlns:a16="http://schemas.microsoft.com/office/drawing/2014/main" id="{97C301B0-8E87-45C9-9994-E0B7A9E51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5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>
            <a:extLst>
              <a:ext uri="{FF2B5EF4-FFF2-40B4-BE49-F238E27FC236}">
                <a16:creationId xmlns:a16="http://schemas.microsoft.com/office/drawing/2014/main" id="{3844E2D0-751F-4A88-9E41-EDD6DFC3F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BE1D2-1D13-465B-A8D9-DBF49A060242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4195" name="Rectangle 2">
            <a:extLst>
              <a:ext uri="{FF2B5EF4-FFF2-40B4-BE49-F238E27FC236}">
                <a16:creationId xmlns:a16="http://schemas.microsoft.com/office/drawing/2014/main" id="{9A180F34-C3CC-46DF-9BC5-9E981BC951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6" name="Rectangle 3">
            <a:extLst>
              <a:ext uri="{FF2B5EF4-FFF2-40B4-BE49-F238E27FC236}">
                <a16:creationId xmlns:a16="http://schemas.microsoft.com/office/drawing/2014/main" id="{78BD4A40-C2D5-48E8-9EC3-272B884F6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054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7">
            <a:extLst>
              <a:ext uri="{FF2B5EF4-FFF2-40B4-BE49-F238E27FC236}">
                <a16:creationId xmlns:a16="http://schemas.microsoft.com/office/drawing/2014/main" id="{B2D937CF-833C-4583-9816-F4281EEE6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4A7F5C-5283-49A5-9892-BF82CB74B86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43" name="Rectangle 2">
            <a:extLst>
              <a:ext uri="{FF2B5EF4-FFF2-40B4-BE49-F238E27FC236}">
                <a16:creationId xmlns:a16="http://schemas.microsoft.com/office/drawing/2014/main" id="{5635093D-8F19-49DB-8E6B-454B03A2F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4" name="Rectangle 3">
            <a:extLst>
              <a:ext uri="{FF2B5EF4-FFF2-40B4-BE49-F238E27FC236}">
                <a16:creationId xmlns:a16="http://schemas.microsoft.com/office/drawing/2014/main" id="{BA75A847-EF4A-42F8-BEBA-05478E7F4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63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7">
            <a:extLst>
              <a:ext uri="{FF2B5EF4-FFF2-40B4-BE49-F238E27FC236}">
                <a16:creationId xmlns:a16="http://schemas.microsoft.com/office/drawing/2014/main" id="{B24E72BE-3533-4E9D-BDCC-D33CAF90E1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11DAAC-56FA-45BE-8164-E1273720943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291" name="Rectangle 2">
            <a:extLst>
              <a:ext uri="{FF2B5EF4-FFF2-40B4-BE49-F238E27FC236}">
                <a16:creationId xmlns:a16="http://schemas.microsoft.com/office/drawing/2014/main" id="{6D3E3C1F-0ACD-4B50-BA3A-B33CE4FFD7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2" name="Rectangle 3">
            <a:extLst>
              <a:ext uri="{FF2B5EF4-FFF2-40B4-BE49-F238E27FC236}">
                <a16:creationId xmlns:a16="http://schemas.microsoft.com/office/drawing/2014/main" id="{7B8922B0-0C15-4ACF-9D71-29535FC2F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046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7">
            <a:extLst>
              <a:ext uri="{FF2B5EF4-FFF2-40B4-BE49-F238E27FC236}">
                <a16:creationId xmlns:a16="http://schemas.microsoft.com/office/drawing/2014/main" id="{6A428078-783F-4223-985B-CAC2B6E7F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24FB99-278B-4788-B481-C423DCA8BF3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0339" name="Rectangle 2">
            <a:extLst>
              <a:ext uri="{FF2B5EF4-FFF2-40B4-BE49-F238E27FC236}">
                <a16:creationId xmlns:a16="http://schemas.microsoft.com/office/drawing/2014/main" id="{1DA01EC8-5E6B-45BE-A64F-25F87A2F6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40" name="Rectangle 3">
            <a:extLst>
              <a:ext uri="{FF2B5EF4-FFF2-40B4-BE49-F238E27FC236}">
                <a16:creationId xmlns:a16="http://schemas.microsoft.com/office/drawing/2014/main" id="{FE230E54-E83C-449E-8246-F4F7BEB2F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859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46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807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25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557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002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058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668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7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17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7539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2460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4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Text Box 2">
            <a:extLst>
              <a:ext uri="{FF2B5EF4-FFF2-40B4-BE49-F238E27FC236}">
                <a16:creationId xmlns:a16="http://schemas.microsoft.com/office/drawing/2014/main" id="{2630FCC5-55AF-4F78-907D-D044A04B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2" y="1700213"/>
            <a:ext cx="5557837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>
                <a:solidFill>
                  <a:srgbClr val="FF3300"/>
                </a:solidFill>
              </a:rPr>
              <a:t>Staffellauf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>
                <a:solidFill>
                  <a:srgbClr val="FF3300"/>
                </a:solidFill>
              </a:rPr>
              <a:t>Arbeiten der Gruppe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CD10B6BA-DA42-4B7B-B18A-056BC6E0A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71812452-AA77-4B64-B453-3416586DC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9:</a:t>
            </a:r>
          </a:p>
        </p:txBody>
      </p:sp>
      <p:sp>
        <p:nvSpPr>
          <p:cNvPr id="126980" name="AutoShape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BC2DC10-0916-4DE7-918E-3470AC2C1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26981" name="Text Box 5">
            <a:extLst>
              <a:ext uri="{FF2B5EF4-FFF2-40B4-BE49-F238E27FC236}">
                <a16:creationId xmlns:a16="http://schemas.microsoft.com/office/drawing/2014/main" id="{9E0EAD9A-CF48-4F52-91D1-A293A7F6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9 startet bei der 350m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350m und 365m Marke erhält die Nr. 9 das nicht- absperrbare C-Strahlrohr von der Nr. 8.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380m Marke (Verteiler und C-Druckschläuche) kuppelt die Nr. 9 die beiden C-Druckschläuche zusammen. Kuppelt eine C-Druckkupplung an Verteiler an. Kuppelt das Strahlrohr ebenfalls an eine C-Druckkupplung. Die Reihenfolge in der gekuppelt wird bleibt der Nr. 9 überlassen.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Danach begibt sich die Nr. 9 zum Ziel (400m) und legt das </a:t>
            </a:r>
            <a:br>
              <a:rPr lang="de-DE" altLang="de-DE">
                <a:solidFill>
                  <a:srgbClr val="000000"/>
                </a:solidFill>
              </a:rPr>
            </a:br>
            <a:r>
              <a:rPr lang="de-DE" altLang="de-DE">
                <a:solidFill>
                  <a:srgbClr val="000000"/>
                </a:solidFill>
              </a:rPr>
              <a:t>C-Strahlrohr nach dem Zieldurchlauf ab. Das C-Strahlrohr muss vor dem Durchlaufen des Zieles am C-Druckschlauch angekuppelt sein.</a:t>
            </a:r>
          </a:p>
        </p:txBody>
      </p:sp>
      <p:pic>
        <p:nvPicPr>
          <p:cNvPr id="126982" name="Picture 6" descr="10235">
            <a:extLst>
              <a:ext uri="{FF2B5EF4-FFF2-40B4-BE49-F238E27FC236}">
                <a16:creationId xmlns:a16="http://schemas.microsoft.com/office/drawing/2014/main" id="{DCDF5DFF-49A7-4BD5-AC23-57319EC96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64" y="1390650"/>
            <a:ext cx="67214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52DC5E26-E633-4B8A-A73F-FCBFD3605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BD8C9967-A310-431B-AF0A-4C7541BFC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1:</a:t>
            </a:r>
          </a:p>
        </p:txBody>
      </p:sp>
      <p:sp>
        <p:nvSpPr>
          <p:cNvPr id="104454" name="Text Box 6">
            <a:extLst>
              <a:ext uri="{FF2B5EF4-FFF2-40B4-BE49-F238E27FC236}">
                <a16:creationId xmlns:a16="http://schemas.microsoft.com/office/drawing/2014/main" id="{6E847164-0987-4927-9A47-8FB9C5918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1 begibt sich nach dem Startschuss zur Leiterwand bei der 20m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Er überwindet diese Leiterwand leiternmässig, d.h. mit dem Gesicht zur Leiterwand und die Oberkante jeder Sprossen muss mit den Händen und/oder Füßen berührt werden.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unteren beiden Sprossen müssen mit den Füßen und die oberen beiden Sprossen mit den Händen berührt werden. Dies gilt sowohl für den Auf- als auch für den Abstieg.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Danach ergreift die Nr. 1 das am linken (in Laufrichtung) Fuß der Leiterwand befindliche nicht-absperrbare C-Strahlrohr und läuft damit mindestens bis zur 25m Marke.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25m Marke angekommen übergibt die Nr. 1 das Strahlrohr an die Nr. 2. spätestens jedoch bei der 37,5m Marke</a:t>
            </a:r>
          </a:p>
        </p:txBody>
      </p:sp>
      <p:sp>
        <p:nvSpPr>
          <p:cNvPr id="104455" name="AutoShap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0E9C791-0B5B-4A46-980D-9C8A2589A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04456" name="Picture 8" descr="diana paliçada">
            <a:extLst>
              <a:ext uri="{FF2B5EF4-FFF2-40B4-BE49-F238E27FC236}">
                <a16:creationId xmlns:a16="http://schemas.microsoft.com/office/drawing/2014/main" id="{383C0A5C-04A2-44DB-9FE5-8761FD7AD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7" y="1052513"/>
            <a:ext cx="3908425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4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44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BFEB8411-EB99-404E-B87F-BC2B1D5ED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260A2DF4-5750-4F96-923B-90C1EC6C5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2:</a:t>
            </a:r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530B80E7-3F8C-4D42-BFD2-09D657E1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9"/>
            <a:ext cx="801687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2 startet bei der 25m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25m und 37,5m Marke erhält die Nr. 2 das nicht- absperrbare C-Strahlrohr von der Nummer  1.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50m Marke angekommen übergibt die Nr. 2 das Strahlrohr an die Nr. 3 spätestens jedoch vor der 70m Marke bei der doppelt gerollten C-Druckschlauch mit Schlauchträger aufgestellt ist.</a:t>
            </a:r>
          </a:p>
        </p:txBody>
      </p:sp>
      <p:sp>
        <p:nvSpPr>
          <p:cNvPr id="102406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6DE8BC3-A53A-4820-B20E-B9F89D476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02407" name="Picture 7" descr="6F7D0525">
            <a:extLst>
              <a:ext uri="{FF2B5EF4-FFF2-40B4-BE49-F238E27FC236}">
                <a16:creationId xmlns:a16="http://schemas.microsoft.com/office/drawing/2014/main" id="{9FE120BB-0AE3-4BE2-952E-9B7D7CA30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6" y="1143000"/>
            <a:ext cx="33718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12263219-3E08-449E-92E8-190B5A94D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FACD3C36-210C-4505-B410-54670D1E9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3: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5132965E-E561-4D78-94F7-40B061D46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384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3 startet bei der 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50m und 70m Marke erhält die Nr. 3 das nicht- absperrbare C-Strahlrohr von der Nr. 2.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70m Marke ergreift die Nr. 3 den dort abgestellten doppeltgerollten C-Druckschlauch mit Schlauchträger.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75m wird der C-Druckschlauch auf der Holzplatte </a:t>
            </a:r>
            <a:r>
              <a:rPr lang="de-DE" altLang="de-DE" u="sng">
                <a:solidFill>
                  <a:srgbClr val="000000"/>
                </a:solidFill>
              </a:rPr>
              <a:t>abgelegt</a:t>
            </a:r>
            <a:r>
              <a:rPr lang="de-DE" altLang="de-DE">
                <a:solidFill>
                  <a:srgbClr val="000000"/>
                </a:solidFill>
              </a:rPr>
              <a:t>. Es darf nach dem Ablegen nur eventuell Schlauchträger (auch Metallteil) diese Platte überragen. Die Kupplungen und der </a:t>
            </a:r>
            <a:br>
              <a:rPr lang="de-DE" altLang="de-DE">
                <a:solidFill>
                  <a:srgbClr val="000000"/>
                </a:solidFill>
              </a:rPr>
            </a:br>
            <a:r>
              <a:rPr lang="de-DE" altLang="de-DE">
                <a:solidFill>
                  <a:srgbClr val="000000"/>
                </a:solidFill>
              </a:rPr>
              <a:t>C-Druckschlauch müssen sich vollständig auf der Platte befinden und dürfen diese auch nicht überragen.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100m Marke angekommen übergibt die Nr. 3 das Strahlrohr an die Nr. 4 spätestens jedoch vor der 125m Marke.</a:t>
            </a:r>
          </a:p>
        </p:txBody>
      </p:sp>
      <p:sp>
        <p:nvSpPr>
          <p:cNvPr id="101382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7861BF2-93D3-4F19-AC9B-2079F443B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01383" name="Picture 7" descr="10433">
            <a:extLst>
              <a:ext uri="{FF2B5EF4-FFF2-40B4-BE49-F238E27FC236}">
                <a16:creationId xmlns:a16="http://schemas.microsoft.com/office/drawing/2014/main" id="{C8E413B8-1C8E-4C0F-946F-A0C090A71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4" y="1143000"/>
            <a:ext cx="31908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>
            <a:extLst>
              <a:ext uri="{FF2B5EF4-FFF2-40B4-BE49-F238E27FC236}">
                <a16:creationId xmlns:a16="http://schemas.microsoft.com/office/drawing/2014/main" id="{E056673B-7BC5-4B89-B749-5C17B3506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EAE13391-CBC8-49E7-A9C1-6A59CF4D5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4:</a:t>
            </a:r>
          </a:p>
        </p:txBody>
      </p:sp>
      <p:sp>
        <p:nvSpPr>
          <p:cNvPr id="132101" name="Text Box 5">
            <a:extLst>
              <a:ext uri="{FF2B5EF4-FFF2-40B4-BE49-F238E27FC236}">
                <a16:creationId xmlns:a16="http://schemas.microsoft.com/office/drawing/2014/main" id="{4A5C7CEC-9347-4BD6-9CB1-3440BAAE9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9"/>
            <a:ext cx="8016875" cy="19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4 startet bei der 100m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100m und 125m Marke erhält die Nr. 4 das nicht- absperrbare C-Strahlrohr von der Nr. 3.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150m Marke angekommen übergibt die Nr. 4 das Strahlrohr an die Nr. 5 spätestens jedoch vor der 175m Marke bei welcher sich das Lattengestell befindet.</a:t>
            </a:r>
          </a:p>
        </p:txBody>
      </p:sp>
      <p:sp>
        <p:nvSpPr>
          <p:cNvPr id="132102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8AC147F-DC13-4DC0-A697-917A032D2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32103" name="Picture 7" descr="DSC_0906">
            <a:extLst>
              <a:ext uri="{FF2B5EF4-FFF2-40B4-BE49-F238E27FC236}">
                <a16:creationId xmlns:a16="http://schemas.microsoft.com/office/drawing/2014/main" id="{501D6ACD-3015-4E30-9078-DB7A66410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6" y="1143000"/>
            <a:ext cx="32956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2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2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2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B41D733B-BE82-45F4-A865-4346D11E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9A56F43B-E45F-4FB0-81A4-110A46D62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5:</a:t>
            </a:r>
          </a:p>
        </p:txBody>
      </p:sp>
      <p:sp>
        <p:nvSpPr>
          <p:cNvPr id="131077" name="Text Box 5">
            <a:extLst>
              <a:ext uri="{FF2B5EF4-FFF2-40B4-BE49-F238E27FC236}">
                <a16:creationId xmlns:a16="http://schemas.microsoft.com/office/drawing/2014/main" id="{05E210EF-9A39-4B46-A84D-75706ADCB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5 startet bei der 150m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150m und 175m Marke (Lattengestell) erhält die Nr. 5 das nicht-absprerrbare C-Strahlrohr von der Nr. 4.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175m (Lattengestell) kriecht die Nr. 5 unter dem Lattengestell durch. Die Latte darf nicht abgeworfen werden. </a:t>
            </a:r>
            <a:br>
              <a:rPr lang="de-DE" altLang="de-DE">
                <a:solidFill>
                  <a:srgbClr val="000000"/>
                </a:solidFill>
              </a:rPr>
            </a:br>
            <a:r>
              <a:rPr lang="de-DE" altLang="de-DE">
                <a:solidFill>
                  <a:srgbClr val="000000"/>
                </a:solidFill>
              </a:rPr>
              <a:t>Wird die Latte abgeworfen kann sie von der Nr. 5 wieder aufgelegt werden. Die Nr. 5 muss dann allerdings das Hindernis in Laufrichtung wieder richtig passieren. Die Bahn darf hierbei nicht verlassen werden.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200m Marke angekommen übergibt die Nr. 5 das Strahlrohr an die Nr. 6 spätestens jedoch vor der 225m Marke (Hürde).</a:t>
            </a:r>
          </a:p>
        </p:txBody>
      </p:sp>
      <p:sp>
        <p:nvSpPr>
          <p:cNvPr id="131078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A1860C2-5E12-45EB-9474-B85BBD6C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31079" name="Picture 7" descr="obstaculo1">
            <a:extLst>
              <a:ext uri="{FF2B5EF4-FFF2-40B4-BE49-F238E27FC236}">
                <a16:creationId xmlns:a16="http://schemas.microsoft.com/office/drawing/2014/main" id="{205BEE47-0F6C-4DD4-B597-487627BFA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6" y="1809750"/>
            <a:ext cx="33591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id="{91923BA7-219E-4AEF-8F02-F773ED5F0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100341CB-2C76-44F8-85D7-837A67656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6:</a:t>
            </a:r>
          </a:p>
        </p:txBody>
      </p:sp>
      <p:sp>
        <p:nvSpPr>
          <p:cNvPr id="130053" name="Text Box 5">
            <a:extLst>
              <a:ext uri="{FF2B5EF4-FFF2-40B4-BE49-F238E27FC236}">
                <a16:creationId xmlns:a16="http://schemas.microsoft.com/office/drawing/2014/main" id="{3C81A854-75DA-4B9E-BBF2-C54857848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9"/>
            <a:ext cx="8016875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6 startet bei der 200m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200m und 225m Marke (Hürde) erhält die Nr. 6 das nicht-absperrbare C-Strahlrohr von der Nr. 5.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225m Marke überwindet die Nr. 6 die Hürde. Die Hürde darf nicht umgeworfen werden. Wird die Hürde umgeworfen kann sie von der Nr. 6 wieder aufgestellt werden. Die Nr. 6 muss dann allerdings das Hindernis in Laufrichtung wieder richtig passieren. Die Bahn darf hierbei nicht verlassen werden.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250m Marke angekommen übergibt die Nr. 6 das Strahlrohr an die Nr. 7 spätestens jedoch vor der 275m Marke (Feuerlöscher).</a:t>
            </a:r>
          </a:p>
        </p:txBody>
      </p:sp>
      <p:sp>
        <p:nvSpPr>
          <p:cNvPr id="130054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9FBEECC-3628-4697-BE2E-7EE2169B2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30055" name="Picture 7" descr="obstaculo2">
            <a:extLst>
              <a:ext uri="{FF2B5EF4-FFF2-40B4-BE49-F238E27FC236}">
                <a16:creationId xmlns:a16="http://schemas.microsoft.com/office/drawing/2014/main" id="{BD591461-A8C0-4070-B33D-71B0CCDD3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628775"/>
            <a:ext cx="33607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0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0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0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65951F44-EF65-46A2-809A-509AC1D08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C246B522-3178-4944-8D56-1C1BE8E51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7:</a:t>
            </a:r>
          </a:p>
        </p:txBody>
      </p:sp>
      <p:sp>
        <p:nvSpPr>
          <p:cNvPr id="129029" name="Text Box 5">
            <a:extLst>
              <a:ext uri="{FF2B5EF4-FFF2-40B4-BE49-F238E27FC236}">
                <a16:creationId xmlns:a16="http://schemas.microsoft.com/office/drawing/2014/main" id="{5CF2FC20-AD1F-4414-B8D2-747DCEA0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384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7 startet bei der 250m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250m und 275m Marke (Feuerlöscher) erhält die Nr. 7 das nicht-absperrbare C-Strahlrohr von der Nr. 6.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275m Marke nimmt die Nr. 7 den dort abgestellten leeren 6kg tragbaren Feuerlöscher auf.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280m Marke stellt die Nr. 7 den trag</a:t>
            </a:r>
            <a:r>
              <a:rPr lang="de-DE" altLang="ii-CN">
                <a:solidFill>
                  <a:srgbClr val="000000"/>
                </a:solidFill>
              </a:rPr>
              <a:t>b</a:t>
            </a:r>
            <a:r>
              <a:rPr lang="de-DE" altLang="de-DE">
                <a:solidFill>
                  <a:srgbClr val="000000"/>
                </a:solidFill>
              </a:rPr>
              <a:t>aren Feuerlöscher auf der dort befindlichen Holzplatte ab. Der Feuerlöscher muss abgestellt werden und darf die Holzplatte nicht überragen. Der Feuerlöscher darf so lange nicht umfallen, so lange die Nr. 7 nicht an die Nr. 8 übergeben hat.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300m Marke angekommen übergibt die Nr. 7 das Strahlrohr an die Nr. 8 spätestens jedoch vor der 325m Marke.</a:t>
            </a:r>
          </a:p>
        </p:txBody>
      </p:sp>
      <p:sp>
        <p:nvSpPr>
          <p:cNvPr id="129030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FC6C344-6ED5-4957-ACFC-9508F4F38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29031" name="Picture 7" descr="DSC_0912">
            <a:extLst>
              <a:ext uri="{FF2B5EF4-FFF2-40B4-BE49-F238E27FC236}">
                <a16:creationId xmlns:a16="http://schemas.microsoft.com/office/drawing/2014/main" id="{06AD6103-6130-48D9-A1AE-815E3B079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1" y="1196975"/>
            <a:ext cx="377825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9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27441FF3-AD6F-4861-B229-220B7ADF5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B12A6071-EFCF-4A29-87D1-93DD3AC11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Das Arbeiten im Bahnabschnitt 8:</a:t>
            </a:r>
          </a:p>
        </p:txBody>
      </p:sp>
      <p:sp>
        <p:nvSpPr>
          <p:cNvPr id="128005" name="Text Box 5">
            <a:extLst>
              <a:ext uri="{FF2B5EF4-FFF2-40B4-BE49-F238E27FC236}">
                <a16:creationId xmlns:a16="http://schemas.microsoft.com/office/drawing/2014/main" id="{AD086933-C95D-4904-AD88-2804C1E9E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Nr. 8 startet bei der 300m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Zwischen der 300m und 325m Marke erhält die Nr. 8 das nicht- absperrbare C-Strahlrohr von der Nr. 7.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350m Marke angekommen übergibt die Nr. 8 das Strahlrohr an die Nr. 9 spätestens jedoch vor der 365m Marke. </a:t>
            </a:r>
          </a:p>
        </p:txBody>
      </p:sp>
      <p:sp>
        <p:nvSpPr>
          <p:cNvPr id="128006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248CFB0-C739-4C90-BE27-38D5E2885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28007" name="Picture 7" descr="6F7D0543">
            <a:extLst>
              <a:ext uri="{FF2B5EF4-FFF2-40B4-BE49-F238E27FC236}">
                <a16:creationId xmlns:a16="http://schemas.microsoft.com/office/drawing/2014/main" id="{549D80A0-E2FA-448E-8F2B-534F9D9AD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1" y="1844675"/>
            <a:ext cx="33718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8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8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867</Words>
  <Application>Microsoft Office PowerPoint</Application>
  <PresentationFormat>Laajakuva</PresentationFormat>
  <Paragraphs>66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2019-02-20T14:18:01Z</dcterms:created>
  <dcterms:modified xsi:type="dcterms:W3CDTF">2019-02-20T14:18:26Z</dcterms:modified>
</cp:coreProperties>
</file>